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7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2" r:id="rId18"/>
    <p:sldId id="271" r:id="rId19"/>
    <p:sldId id="274" r:id="rId20"/>
    <p:sldId id="275" r:id="rId21"/>
    <p:sldId id="276" r:id="rId22"/>
    <p:sldId id="28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B1ED4A"/>
    <a:srgbClr val="000000"/>
    <a:srgbClr val="E1E6F0"/>
    <a:srgbClr val="131926"/>
    <a:srgbClr val="00B0F0"/>
    <a:srgbClr val="00FFAA"/>
    <a:srgbClr val="0C12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6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D65E9-3D69-C01A-6057-84734A9A6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844FF7-A764-813F-B4E0-31B09AD86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527FE-9F63-8539-43DE-91BB4684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165FB-B9EF-15C0-0B6C-52A735421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32E28-769C-AD91-554F-02CF74779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02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7121C-863D-9468-0C34-CF44E4050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19A18A-7755-61A7-B03B-DC81A05AD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0C1CD-3086-92CB-87BF-49314905A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43E12-04E9-C53A-D62C-EFFFC8BBB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DC34A-0751-CEE1-065B-BA2DBAA20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291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F3E561-43CB-BBFB-6ACA-9880A7B77A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6D89F0-CBD1-128F-67A3-B5FB78D69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F0F8E-A31E-336F-E8CE-2F13AB5F6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CF9F8-88CE-22F2-5F96-025580F71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00CAE-E766-DF79-53D9-833CCE8B9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0959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A2F60-5589-0393-15CD-D3A0F33C4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3F33A-9481-8DC0-0B60-786CF3352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98C70-2FA5-A71E-3CED-D3977A710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716EC-46CA-406C-2642-FC6DF1783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2C129-6BAF-BF63-C0EA-6822CA0B5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0783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544A4-1AEA-5A63-5FFB-5F6A92D3B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E07438-F530-285E-3B0C-6E940F9C9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72797-5C3B-8AAE-616A-83B47AC84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5E77A-B20D-A401-10BA-5D1231FD2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EFDA8-C530-B26C-18F3-B621FE062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858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BD702-FAFD-17B6-6F95-8D62AF313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3EF47-34BF-AC25-48AE-8F11067EB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12F79-87D9-59A3-C5EA-4D8E39327E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6430D-A3FC-D165-505C-F1E4BCC48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E7AC2-7D07-6456-7349-6976B5E4B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277A69-509C-86AB-5666-52133C8FB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841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943B6-254D-4B90-77F7-C5CA3345E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9776C-00DD-6B67-85AE-AF973F83C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457058-C73B-570F-4499-0112D5E76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130FE4-B790-F11F-8883-EDFEBCC18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9559D0-0D1B-1632-0680-FE12A5A143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FFD26-1686-C307-1135-2C18FFDC1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20BFA6-BCA9-9459-3487-75A48F3A3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7BE415-2C08-EA2B-10E4-573602FC7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653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CA6B-8653-CCCD-B422-28986A08A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7A0A94-E31F-1FF8-96CA-5C3B200DE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FF159-7209-626D-2E8B-F9A7D36D6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EB345C-25E4-A735-4C96-476C06CDC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016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39E577-085C-1F5F-5C06-2486AA9D5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58C38D-1E13-0DDC-6FFD-4E84A4153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BEBDD3-6571-E3D0-B81C-4AFE750D0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239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822A6-AB0B-3980-19EC-000A3E0D2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B1E45-89FA-A36E-6AF4-0B2D54E52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2CB56C-F201-D422-D2D8-8B5E6429E4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BF07F8-F896-877A-5679-362F0C8E1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E0BF5-ECFF-D171-4BEF-27F7F590A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4CA59-35E1-B7D6-78DF-D9691952F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3441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9700E-28AE-A6A5-7243-60D544052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E82628-96E4-DFA6-A8E5-C1E02C686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708F1-58FC-C773-A714-28D44CB17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52C1A-517A-B3B5-005F-98B138E9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7790F-E29A-1C9E-5B9B-C68683DEE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42E18-5C08-F7F9-C205-FE74092DA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375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311BB4-90B8-152C-D355-327D40A53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52C8CB-4E39-01B7-E497-869E77645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7AA1A-6212-B08A-FBE4-C042E2592E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575303-C65F-440E-BD15-5599F9B85566}" type="datetimeFigureOut">
              <a:rPr lang="en-AU" smtClean="0"/>
              <a:t>28/03/2025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599E8-AFE7-9459-F754-7A3DE7CFDA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550C6-612D-935C-F089-F5C27B1181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E5E4AD-0A7C-46CA-ADE3-506AF8477F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3630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8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12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A12EB-C42E-9AE5-DD33-C305845536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gradFill flip="none" rotWithShape="1">
                  <a:gsLst>
                    <a:gs pos="0">
                      <a:srgbClr val="00B0F0"/>
                    </a:gs>
                    <a:gs pos="50000">
                      <a:srgbClr val="00FFAA"/>
                    </a:gs>
                    <a:gs pos="100000">
                      <a:srgbClr val="B1ED4A"/>
                    </a:gs>
                  </a:gsLst>
                  <a:lin ang="10800000" scaled="1"/>
                  <a:tileRect/>
                </a:gradFill>
                <a:latin typeface="Consolas" panose="020B0609020204030204" pitchFamily="49" charset="0"/>
              </a:rPr>
              <a:t>Star Wars website</a:t>
            </a:r>
            <a:endParaRPr lang="en-AU" dirty="0">
              <a:gradFill flip="none" rotWithShape="1">
                <a:gsLst>
                  <a:gs pos="0">
                    <a:srgbClr val="00B0F0"/>
                  </a:gs>
                  <a:gs pos="50000">
                    <a:srgbClr val="00FFAA"/>
                  </a:gs>
                  <a:gs pos="100000">
                    <a:srgbClr val="B1ED4A"/>
                  </a:gs>
                </a:gsLst>
                <a:lin ang="10800000" scaled="1"/>
                <a:tileRect/>
              </a:gradFill>
              <a:latin typeface="Consolas" panose="020B060902020403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19F318-6C5C-A4CD-45E4-874742D90A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E1E6F0"/>
                </a:solidFill>
                <a:latin typeface="Consolas" panose="020B0609020204030204" pitchFamily="49" charset="0"/>
              </a:rPr>
              <a:t>Felipe .M Iglesias</a:t>
            </a:r>
            <a:endParaRPr lang="en-AU" dirty="0">
              <a:solidFill>
                <a:srgbClr val="E1E6F0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5455F-DB37-B669-1E36-31E96C86733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65" t="3503" r="13217" b="4484"/>
          <a:stretch/>
        </p:blipFill>
        <p:spPr bwMode="auto">
          <a:xfrm>
            <a:off x="5731192" y="4371975"/>
            <a:ext cx="729615" cy="8858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B4EB0-1FA6-7477-306D-87B49BC01C1B}"/>
              </a:ext>
            </a:extLst>
          </p:cNvPr>
          <p:cNvSpPr/>
          <p:nvPr/>
        </p:nvSpPr>
        <p:spPr>
          <a:xfrm>
            <a:off x="2933" y="0"/>
            <a:ext cx="199290" cy="6858000"/>
          </a:xfrm>
          <a:prstGeom prst="rect">
            <a:avLst/>
          </a:prstGeom>
          <a:solidFill>
            <a:srgbClr val="B1ED4A"/>
          </a:solidFill>
          <a:ln>
            <a:solidFill>
              <a:srgbClr val="B1ED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D51593-FB7F-5902-75DA-415088DF21A7}"/>
              </a:ext>
            </a:extLst>
          </p:cNvPr>
          <p:cNvSpPr/>
          <p:nvPr/>
        </p:nvSpPr>
        <p:spPr>
          <a:xfrm>
            <a:off x="341434" y="0"/>
            <a:ext cx="97200" cy="6858000"/>
          </a:xfrm>
          <a:prstGeom prst="rect">
            <a:avLst/>
          </a:prstGeom>
          <a:solidFill>
            <a:srgbClr val="B1ED4A"/>
          </a:solidFill>
          <a:ln>
            <a:solidFill>
              <a:srgbClr val="B1ED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558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group of people in clothing&#10;&#10;Description automatically generated">
            <a:extLst>
              <a:ext uri="{FF2B5EF4-FFF2-40B4-BE49-F238E27FC236}">
                <a16:creationId xmlns:a16="http://schemas.microsoft.com/office/drawing/2014/main" id="{4AA016E4-97A0-6DD7-8308-EAB2069D13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7"/>
          <a:stretch/>
        </p:blipFill>
        <p:spPr>
          <a:xfrm>
            <a:off x="344021" y="825500"/>
            <a:ext cx="8175812" cy="2867839"/>
          </a:xfr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EC0D9BD-67FC-24E3-414F-DEB4AC5C2104}"/>
              </a:ext>
            </a:extLst>
          </p:cNvPr>
          <p:cNvSpPr/>
          <p:nvPr/>
        </p:nvSpPr>
        <p:spPr>
          <a:xfrm>
            <a:off x="5432424" y="139700"/>
            <a:ext cx="1981200" cy="596900"/>
          </a:xfrm>
          <a:prstGeom prst="roundRect">
            <a:avLst/>
          </a:prstGeom>
          <a:solidFill>
            <a:srgbClr val="0000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AU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 effect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BC2742F-0871-2196-19F3-D693A30BE869}"/>
              </a:ext>
            </a:extLst>
          </p:cNvPr>
          <p:cNvSpPr/>
          <p:nvPr/>
        </p:nvSpPr>
        <p:spPr>
          <a:xfrm>
            <a:off x="9239250" y="1634940"/>
            <a:ext cx="2165350" cy="1248956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sz="1400" dirty="0" err="1">
                <a:latin typeface="Arial" panose="020B0604020202020204" pitchFamily="34" charset="0"/>
                <a:cs typeface="Arial" panose="020B0604020202020204" pitchFamily="34" charset="0"/>
              </a:rPr>
              <a:t>rgb</a:t>
            </a:r>
            <a:r>
              <a:rPr lang="en-AU" sz="1400" dirty="0">
                <a:latin typeface="Arial" panose="020B0604020202020204" pitchFamily="34" charset="0"/>
                <a:cs typeface="Arial" panose="020B0604020202020204" pitchFamily="34" charset="0"/>
              </a:rPr>
              <a:t>(0, 255, 255)) that match with the Star Wars theme when user can interact with elements.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BCD1D407-E0FC-95AF-1FDD-5CBA07C3C0EF}"/>
              </a:ext>
            </a:extLst>
          </p:cNvPr>
          <p:cNvSpPr/>
          <p:nvPr/>
        </p:nvSpPr>
        <p:spPr>
          <a:xfrm>
            <a:off x="8519833" y="2070414"/>
            <a:ext cx="457200" cy="378009"/>
          </a:xfrm>
          <a:prstGeom prst="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3" name="Picture 12" descr="A screenshot of a movie&#10;&#10;Description automatically generated">
            <a:extLst>
              <a:ext uri="{FF2B5EF4-FFF2-40B4-BE49-F238E27FC236}">
                <a16:creationId xmlns:a16="http://schemas.microsoft.com/office/drawing/2014/main" id="{3D93986D-D5C5-AA12-509A-88D7B3FF3B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93339"/>
            <a:ext cx="7299364" cy="3101161"/>
          </a:xfrm>
          <a:prstGeom prst="rect">
            <a:avLst/>
          </a:prstGeom>
        </p:spPr>
      </p:pic>
      <p:sp>
        <p:nvSpPr>
          <p:cNvPr id="14" name="Arrow: Left 13">
            <a:extLst>
              <a:ext uri="{FF2B5EF4-FFF2-40B4-BE49-F238E27FC236}">
                <a16:creationId xmlns:a16="http://schemas.microsoft.com/office/drawing/2014/main" id="{D6243F27-9B65-9609-125F-110F267DAAE9}"/>
              </a:ext>
            </a:extLst>
          </p:cNvPr>
          <p:cNvSpPr/>
          <p:nvPr/>
        </p:nvSpPr>
        <p:spPr>
          <a:xfrm>
            <a:off x="5003798" y="5054915"/>
            <a:ext cx="457200" cy="378009"/>
          </a:xfrm>
          <a:prstGeom prst="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FEBCE4D-1015-39FD-6724-7060F1850CA3}"/>
              </a:ext>
            </a:extLst>
          </p:cNvPr>
          <p:cNvSpPr/>
          <p:nvPr/>
        </p:nvSpPr>
        <p:spPr>
          <a:xfrm>
            <a:off x="5744249" y="4837177"/>
            <a:ext cx="2165350" cy="813483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sz="1400" dirty="0" err="1">
                <a:latin typeface="Arial" panose="020B0604020202020204" pitchFamily="34" charset="0"/>
                <a:cs typeface="Arial" panose="020B0604020202020204" pitchFamily="34" charset="0"/>
              </a:rPr>
              <a:t>rgb</a:t>
            </a:r>
            <a:r>
              <a:rPr lang="en-AU" sz="1400" dirty="0">
                <a:latin typeface="Arial" panose="020B0604020202020204" pitchFamily="34" charset="0"/>
                <a:cs typeface="Arial" panose="020B0604020202020204" pitchFamily="34" charset="0"/>
              </a:rPr>
              <a:t>(255, 0 , 0)) for the </a:t>
            </a:r>
            <a:r>
              <a:rPr lang="en-AU" sz="1400" dirty="0" err="1">
                <a:latin typeface="Arial" panose="020B0604020202020204" pitchFamily="34" charset="0"/>
                <a:cs typeface="Arial" panose="020B0604020202020204" pitchFamily="34" charset="0"/>
              </a:rPr>
              <a:t>Siths</a:t>
            </a:r>
            <a:r>
              <a:rPr lang="en-AU" sz="1400" dirty="0">
                <a:latin typeface="Arial" panose="020B0604020202020204" pitchFamily="34" charset="0"/>
                <a:cs typeface="Arial" panose="020B0604020202020204" pitchFamily="34" charset="0"/>
              </a:rPr>
              <a:t> section </a:t>
            </a:r>
          </a:p>
        </p:txBody>
      </p:sp>
      <p:pic>
        <p:nvPicPr>
          <p:cNvPr id="17" name="Picture 16" descr="A white feather with arrows&#10;&#10;Description automatically generated">
            <a:extLst>
              <a:ext uri="{FF2B5EF4-FFF2-40B4-BE49-F238E27FC236}">
                <a16:creationId xmlns:a16="http://schemas.microsoft.com/office/drawing/2014/main" id="{748B26B7-E190-2F7E-926A-2F6C7309D5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60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E9FB01-C8E4-DC27-47AC-1B0F94CF4B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C4FBB14A-A221-08B0-B7DB-77D7A0CE16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3897"/>
          <a:stretch/>
        </p:blipFill>
        <p:spPr>
          <a:xfrm>
            <a:off x="-6588" y="0"/>
            <a:ext cx="12198588" cy="6857990"/>
          </a:xfrm>
          <a:prstGeom prst="rect">
            <a:avLst/>
          </a:prstGeom>
        </p:spPr>
      </p:pic>
      <p:pic>
        <p:nvPicPr>
          <p:cNvPr id="18" name="Picture 17" descr="A white feather with arrows&#10;&#10;Description automatically generated">
            <a:extLst>
              <a:ext uri="{FF2B5EF4-FFF2-40B4-BE49-F238E27FC236}">
                <a16:creationId xmlns:a16="http://schemas.microsoft.com/office/drawing/2014/main" id="{2FE3B663-0570-5BEB-EADC-683175EACE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A24B40B-844C-6233-11FA-81F0CEA3E081}"/>
              </a:ext>
            </a:extLst>
          </p:cNvPr>
          <p:cNvSpPr/>
          <p:nvPr/>
        </p:nvSpPr>
        <p:spPr>
          <a:xfrm>
            <a:off x="5057656" y="50800"/>
            <a:ext cx="1981200" cy="596900"/>
          </a:xfrm>
          <a:prstGeom prst="roundRect">
            <a:avLst/>
          </a:prstGeom>
          <a:solidFill>
            <a:srgbClr val="0000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Slideshows</a:t>
            </a:r>
            <a:endParaRPr lang="en-AU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C115D89-0C30-D58E-5DB0-7402A3C426FA}"/>
              </a:ext>
            </a:extLst>
          </p:cNvPr>
          <p:cNvSpPr/>
          <p:nvPr/>
        </p:nvSpPr>
        <p:spPr>
          <a:xfrm>
            <a:off x="2178815" y="2355850"/>
            <a:ext cx="564386" cy="60325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AE09218-1CD4-B148-27CE-1B784FDEC98E}"/>
              </a:ext>
            </a:extLst>
          </p:cNvPr>
          <p:cNvSpPr/>
          <p:nvPr/>
        </p:nvSpPr>
        <p:spPr>
          <a:xfrm>
            <a:off x="7900165" y="2406650"/>
            <a:ext cx="564386" cy="60325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D6AF090-16DB-0341-1295-1CF79AC6A0A9}"/>
              </a:ext>
            </a:extLst>
          </p:cNvPr>
          <p:cNvSpPr/>
          <p:nvPr/>
        </p:nvSpPr>
        <p:spPr>
          <a:xfrm>
            <a:off x="6508071" y="4930438"/>
            <a:ext cx="2127929" cy="1343362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Slideshows to move left and right between images. After 6s it will go to the next one automatically.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739AE91-7EAF-E3EF-61CF-7783E34240BB}"/>
              </a:ext>
            </a:extLst>
          </p:cNvPr>
          <p:cNvCxnSpPr>
            <a:cxnSpLocks/>
          </p:cNvCxnSpPr>
          <p:nvPr/>
        </p:nvCxnSpPr>
        <p:spPr>
          <a:xfrm>
            <a:off x="2461008" y="2959100"/>
            <a:ext cx="4949442" cy="197133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F5905EA-2557-A942-E0B8-DDBECDFF919E}"/>
              </a:ext>
            </a:extLst>
          </p:cNvPr>
          <p:cNvCxnSpPr>
            <a:cxnSpLocks/>
          </p:cNvCxnSpPr>
          <p:nvPr/>
        </p:nvCxnSpPr>
        <p:spPr>
          <a:xfrm flipH="1">
            <a:off x="7410450" y="3009900"/>
            <a:ext cx="714758" cy="192053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67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06CD4-51C3-F230-B1DB-1CA679316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E36F8-751F-50A4-2D98-16F1B0040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 descr="A black sky with white dots&#10;&#10;Description automatically generated">
            <a:extLst>
              <a:ext uri="{FF2B5EF4-FFF2-40B4-BE49-F238E27FC236}">
                <a16:creationId xmlns:a16="http://schemas.microsoft.com/office/drawing/2014/main" id="{54D14ED0-0D45-1EB5-A4EF-66ADABE97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50" y="-78580"/>
            <a:ext cx="12636500" cy="71080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B57904-13AD-DEFF-464F-F66193895921}"/>
              </a:ext>
            </a:extLst>
          </p:cNvPr>
          <p:cNvSpPr txBox="1"/>
          <p:nvPr/>
        </p:nvSpPr>
        <p:spPr>
          <a:xfrm>
            <a:off x="5037137" y="68760"/>
            <a:ext cx="2411413" cy="523220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 view </a:t>
            </a:r>
            <a:endParaRPr lang="en-AU" sz="28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A732E0-821A-D340-C746-ECCD8E125096}"/>
              </a:ext>
            </a:extLst>
          </p:cNvPr>
          <p:cNvSpPr txBox="1"/>
          <p:nvPr/>
        </p:nvSpPr>
        <p:spPr>
          <a:xfrm>
            <a:off x="5112589" y="483851"/>
            <a:ext cx="2239523" cy="338554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Model: iPhone 16</a:t>
            </a:r>
            <a:endParaRPr lang="en-AU" sz="16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922260-0AF8-065E-629A-537824AE5E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48163" y="1323022"/>
            <a:ext cx="2454453" cy="5418812"/>
          </a:xfrm>
          <a:prstGeom prst="rect">
            <a:avLst/>
          </a:prstGeom>
          <a:ln>
            <a:solidFill>
              <a:schemeClr val="bg1"/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EB62A3-B29D-96E6-7950-0D9E5298D6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89429" y="1274586"/>
            <a:ext cx="2550203" cy="5467248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pic>
        <p:nvPicPr>
          <p:cNvPr id="28" name="Picture 27" descr="A white feather with arrows&#10;&#10;Description automatically generated">
            <a:extLst>
              <a:ext uri="{FF2B5EF4-FFF2-40B4-BE49-F238E27FC236}">
                <a16:creationId xmlns:a16="http://schemas.microsoft.com/office/drawing/2014/main" id="{1BC12B59-EE69-6A5F-EFE9-FEDCA16B55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5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DD3748-9C8F-A705-D666-9E5F160B2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0B293-0CD1-A53C-FB8C-2BF12C13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 descr="A black sky with white dots&#10;&#10;Description automatically generated">
            <a:extLst>
              <a:ext uri="{FF2B5EF4-FFF2-40B4-BE49-F238E27FC236}">
                <a16:creationId xmlns:a16="http://schemas.microsoft.com/office/drawing/2014/main" id="{2FE7BB41-DF26-7E73-3321-FA3546D2D0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76" y="-136809"/>
            <a:ext cx="12349476" cy="704182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57FD91-4982-1541-F8D6-B07032E4F7F6}"/>
              </a:ext>
            </a:extLst>
          </p:cNvPr>
          <p:cNvSpPr txBox="1"/>
          <p:nvPr/>
        </p:nvSpPr>
        <p:spPr>
          <a:xfrm>
            <a:off x="838200" y="2160668"/>
            <a:ext cx="10515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FUNCTIONALITY </a:t>
            </a:r>
            <a:endParaRPr lang="en-AU" sz="100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17" descr="A white feather with arrows&#10;&#10;Description automatically generated">
            <a:extLst>
              <a:ext uri="{FF2B5EF4-FFF2-40B4-BE49-F238E27FC236}">
                <a16:creationId xmlns:a16="http://schemas.microsoft.com/office/drawing/2014/main" id="{22F8E8B8-B71D-11F5-671F-690FDA3215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49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100B86BC-52D9-5D53-8C2F-596CFBB171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6" name="Picture 5" descr="A white feather with arrows&#10;&#10;Description automatically generated">
            <a:extLst>
              <a:ext uri="{FF2B5EF4-FFF2-40B4-BE49-F238E27FC236}">
                <a16:creationId xmlns:a16="http://schemas.microsoft.com/office/drawing/2014/main" id="{3C138CAB-C033-D8F5-1359-AF1521FD9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00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3B02B262-B381-5968-FA91-1E5D3F89C8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6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E07325A-C6D3-6C39-A2AB-F3FC44CEC849}"/>
              </a:ext>
            </a:extLst>
          </p:cNvPr>
          <p:cNvSpPr/>
          <p:nvPr/>
        </p:nvSpPr>
        <p:spPr>
          <a:xfrm>
            <a:off x="3486150" y="1162050"/>
            <a:ext cx="1327150" cy="239395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6C0B4AB-BFAB-963A-C9AB-A4943388B84B}"/>
              </a:ext>
            </a:extLst>
          </p:cNvPr>
          <p:cNvCxnSpPr>
            <a:cxnSpLocks/>
          </p:cNvCxnSpPr>
          <p:nvPr/>
        </p:nvCxnSpPr>
        <p:spPr>
          <a:xfrm flipH="1">
            <a:off x="3486150" y="3556000"/>
            <a:ext cx="643384" cy="12827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704B452-80FB-61CB-37F6-42A8CF02C185}"/>
              </a:ext>
            </a:extLst>
          </p:cNvPr>
          <p:cNvSpPr/>
          <p:nvPr/>
        </p:nvSpPr>
        <p:spPr>
          <a:xfrm>
            <a:off x="2352335" y="4838700"/>
            <a:ext cx="2127929" cy="816312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Dropdown menu to sort the data by different categories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FBDDE20-0AAF-3E71-563C-7FD535F251DD}"/>
              </a:ext>
            </a:extLst>
          </p:cNvPr>
          <p:cNvSpPr/>
          <p:nvPr/>
        </p:nvSpPr>
        <p:spPr>
          <a:xfrm>
            <a:off x="8763000" y="1162050"/>
            <a:ext cx="2368550" cy="574675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FD6D706-27B5-ADE7-CB2B-E7ADCE5B5F68}"/>
              </a:ext>
            </a:extLst>
          </p:cNvPr>
          <p:cNvSpPr/>
          <p:nvPr/>
        </p:nvSpPr>
        <p:spPr>
          <a:xfrm>
            <a:off x="9673885" y="2359025"/>
            <a:ext cx="2127929" cy="816312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 bar for a quick data search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9943C11-BB8F-4F27-8DCE-616C9D783C09}"/>
              </a:ext>
            </a:extLst>
          </p:cNvPr>
          <p:cNvCxnSpPr>
            <a:cxnSpLocks/>
          </p:cNvCxnSpPr>
          <p:nvPr/>
        </p:nvCxnSpPr>
        <p:spPr>
          <a:xfrm>
            <a:off x="10236200" y="1736725"/>
            <a:ext cx="574420" cy="6223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B6B747A-6231-0783-5EF0-EE6EAA77026D}"/>
              </a:ext>
            </a:extLst>
          </p:cNvPr>
          <p:cNvSpPr/>
          <p:nvPr/>
        </p:nvSpPr>
        <p:spPr>
          <a:xfrm>
            <a:off x="2863850" y="1160768"/>
            <a:ext cx="565151" cy="574675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3155FA6-3423-2C5A-D7B0-36DECB53BC7E}"/>
              </a:ext>
            </a:extLst>
          </p:cNvPr>
          <p:cNvSpPr/>
          <p:nvPr/>
        </p:nvSpPr>
        <p:spPr>
          <a:xfrm>
            <a:off x="165523" y="2343592"/>
            <a:ext cx="2127929" cy="515801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Big icon to easily find the way to insert data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4330547-964E-4C00-FF37-B806124661CF}"/>
              </a:ext>
            </a:extLst>
          </p:cNvPr>
          <p:cNvCxnSpPr>
            <a:cxnSpLocks/>
            <a:endCxn id="21" idx="0"/>
          </p:cNvCxnSpPr>
          <p:nvPr/>
        </p:nvCxnSpPr>
        <p:spPr>
          <a:xfrm flipH="1">
            <a:off x="1229488" y="1448105"/>
            <a:ext cx="1626279" cy="89548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7C894EF-78F9-1534-335E-4311AC74E227}"/>
              </a:ext>
            </a:extLst>
          </p:cNvPr>
          <p:cNvSpPr/>
          <p:nvPr/>
        </p:nvSpPr>
        <p:spPr>
          <a:xfrm>
            <a:off x="7467600" y="3141021"/>
            <a:ext cx="965200" cy="574675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9D2F134B-96AC-71BC-802C-0E914E03B2FA}"/>
              </a:ext>
            </a:extLst>
          </p:cNvPr>
          <p:cNvSpPr/>
          <p:nvPr/>
        </p:nvSpPr>
        <p:spPr>
          <a:xfrm>
            <a:off x="8827980" y="4365509"/>
            <a:ext cx="2127929" cy="515801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Icons to have an intuitive way to edit data 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4DC3D0A-F64C-351B-8881-01377EEC7882}"/>
              </a:ext>
            </a:extLst>
          </p:cNvPr>
          <p:cNvCxnSpPr>
            <a:cxnSpLocks/>
            <a:stCxn id="27" idx="3"/>
            <a:endCxn id="28" idx="0"/>
          </p:cNvCxnSpPr>
          <p:nvPr/>
        </p:nvCxnSpPr>
        <p:spPr>
          <a:xfrm>
            <a:off x="8432800" y="3428359"/>
            <a:ext cx="1459145" cy="93715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FD22739D-ACB6-9C17-F6A8-E36BE767AD0D}"/>
              </a:ext>
            </a:extLst>
          </p:cNvPr>
          <p:cNvSpPr/>
          <p:nvPr/>
        </p:nvSpPr>
        <p:spPr>
          <a:xfrm>
            <a:off x="5230886" y="41275"/>
            <a:ext cx="1727200" cy="596900"/>
          </a:xfrm>
          <a:prstGeom prst="roundRect">
            <a:avLst/>
          </a:prstGeom>
          <a:solidFill>
            <a:srgbClr val="0000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Private view</a:t>
            </a:r>
            <a:endParaRPr lang="en-AU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Picture 33" descr="A white feather with arrows&#10;&#10;Description automatically generated">
            <a:extLst>
              <a:ext uri="{FF2B5EF4-FFF2-40B4-BE49-F238E27FC236}">
                <a16:creationId xmlns:a16="http://schemas.microsoft.com/office/drawing/2014/main" id="{2A3174C5-EDF5-84C8-1E04-011CF06B86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59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2" grpId="0" animBg="1"/>
      <p:bldP spid="13" grpId="0" animBg="1"/>
      <p:bldP spid="19" grpId="0" animBg="1"/>
      <p:bldP spid="21" grpId="0" animBg="1"/>
      <p:bldP spid="27" grpId="0" animBg="1"/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2B5DCBB-D987-CE4B-7574-E643DDADCB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3484"/>
          <a:stretch/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D040913-5D70-F683-40AF-93C30B1E1661}"/>
              </a:ext>
            </a:extLst>
          </p:cNvPr>
          <p:cNvSpPr/>
          <p:nvPr/>
        </p:nvSpPr>
        <p:spPr>
          <a:xfrm>
            <a:off x="5230886" y="41275"/>
            <a:ext cx="1727200" cy="596900"/>
          </a:xfrm>
          <a:prstGeom prst="roundRect">
            <a:avLst/>
          </a:prstGeom>
          <a:solidFill>
            <a:srgbClr val="0000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Delete view</a:t>
            </a:r>
            <a:endParaRPr lang="en-AU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white feather with arrows&#10;&#10;Description automatically generated">
            <a:extLst>
              <a:ext uri="{FF2B5EF4-FFF2-40B4-BE49-F238E27FC236}">
                <a16:creationId xmlns:a16="http://schemas.microsoft.com/office/drawing/2014/main" id="{E313BDF0-B353-2939-E30F-7A1C30C50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0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BCC5CF5-91E1-1FDF-A837-82E51BE407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649"/>
          <a:stretch/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  <p:pic>
        <p:nvPicPr>
          <p:cNvPr id="6" name="Picture 5" descr="A white feather with arrows&#10;&#10;Description automatically generated">
            <a:extLst>
              <a:ext uri="{FF2B5EF4-FFF2-40B4-BE49-F238E27FC236}">
                <a16:creationId xmlns:a16="http://schemas.microsoft.com/office/drawing/2014/main" id="{A0F79192-1D88-459B-8252-28445E0ACC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14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19D8908E-5F65-E9EF-03F8-BF2F72D97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9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54201A3-9272-75C7-BD7F-0F1848F54699}"/>
              </a:ext>
            </a:extLst>
          </p:cNvPr>
          <p:cNvSpPr/>
          <p:nvPr/>
        </p:nvSpPr>
        <p:spPr>
          <a:xfrm>
            <a:off x="2565400" y="4095750"/>
            <a:ext cx="2374900" cy="52070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822AA35-02BC-D884-9F83-83F83198B594}"/>
              </a:ext>
            </a:extLst>
          </p:cNvPr>
          <p:cNvSpPr/>
          <p:nvPr/>
        </p:nvSpPr>
        <p:spPr>
          <a:xfrm>
            <a:off x="5664200" y="2279650"/>
            <a:ext cx="2279650" cy="41275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E329F9D-5233-C19C-C3A3-39CB8A4A0098}"/>
              </a:ext>
            </a:extLst>
          </p:cNvPr>
          <p:cNvSpPr/>
          <p:nvPr/>
        </p:nvSpPr>
        <p:spPr>
          <a:xfrm>
            <a:off x="5664200" y="4165601"/>
            <a:ext cx="2279650" cy="41275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E569934-F1DA-523B-8B26-1EFC7FF56846}"/>
              </a:ext>
            </a:extLst>
          </p:cNvPr>
          <p:cNvSpPr/>
          <p:nvPr/>
        </p:nvSpPr>
        <p:spPr>
          <a:xfrm>
            <a:off x="1053348" y="2486025"/>
            <a:ext cx="1203664" cy="533400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images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CF2EA0-E0D3-AE16-A838-BB84F7A58185}"/>
              </a:ext>
            </a:extLst>
          </p:cNvPr>
          <p:cNvCxnSpPr>
            <a:cxnSpLocks/>
          </p:cNvCxnSpPr>
          <p:nvPr/>
        </p:nvCxnSpPr>
        <p:spPr>
          <a:xfrm flipH="1">
            <a:off x="2257764" y="2486025"/>
            <a:ext cx="3349286" cy="27622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F933563-DF0F-06F9-42AD-2013A9EFD540}"/>
              </a:ext>
            </a:extLst>
          </p:cNvPr>
          <p:cNvCxnSpPr>
            <a:cxnSpLocks/>
          </p:cNvCxnSpPr>
          <p:nvPr/>
        </p:nvCxnSpPr>
        <p:spPr>
          <a:xfrm>
            <a:off x="2286339" y="2762250"/>
            <a:ext cx="4517686" cy="1403351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7A09DB6-A89E-F37C-0831-FA5D83D866A7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2285587" y="2762250"/>
            <a:ext cx="1467263" cy="13335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C871332-3115-3E6D-6D40-900FCEEFAD83}"/>
              </a:ext>
            </a:extLst>
          </p:cNvPr>
          <p:cNvSpPr/>
          <p:nvPr/>
        </p:nvSpPr>
        <p:spPr>
          <a:xfrm>
            <a:off x="10724398" y="80016"/>
            <a:ext cx="1054852" cy="533400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name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3F0666-7F47-9BB7-C0CA-D88EBD1B0786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9692899" y="613416"/>
            <a:ext cx="1558333" cy="30733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AA5B4A1-9738-7ABF-1BF3-4BC238590B35}"/>
              </a:ext>
            </a:extLst>
          </p:cNvPr>
          <p:cNvSpPr/>
          <p:nvPr/>
        </p:nvSpPr>
        <p:spPr>
          <a:xfrm>
            <a:off x="8349498" y="920750"/>
            <a:ext cx="2686802" cy="478784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6C2995A-BE98-3028-FB87-2507F3137F86}"/>
              </a:ext>
            </a:extLst>
          </p:cNvPr>
          <p:cNvSpPr/>
          <p:nvPr/>
        </p:nvSpPr>
        <p:spPr>
          <a:xfrm>
            <a:off x="8349498" y="1532884"/>
            <a:ext cx="3194802" cy="1731016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401B4E29-9572-54AF-AC8D-0F6FC13931BE}"/>
              </a:ext>
            </a:extLst>
          </p:cNvPr>
          <p:cNvSpPr/>
          <p:nvPr/>
        </p:nvSpPr>
        <p:spPr>
          <a:xfrm>
            <a:off x="10413248" y="3886200"/>
            <a:ext cx="1480302" cy="603250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biography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311C1E9-43F6-6310-E5D7-94A920EB65CA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9825819" y="3263900"/>
            <a:ext cx="1327580" cy="6223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8D7B191-5AE9-6C24-1D51-4BAA01DEBADB}"/>
              </a:ext>
            </a:extLst>
          </p:cNvPr>
          <p:cNvSpPr/>
          <p:nvPr/>
        </p:nvSpPr>
        <p:spPr>
          <a:xfrm>
            <a:off x="2190749" y="4743451"/>
            <a:ext cx="1152149" cy="95885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56B73D90-990B-79B2-8A5B-E2F72C608828}"/>
              </a:ext>
            </a:extLst>
          </p:cNvPr>
          <p:cNvSpPr/>
          <p:nvPr/>
        </p:nvSpPr>
        <p:spPr>
          <a:xfrm>
            <a:off x="174878" y="4356100"/>
            <a:ext cx="1480302" cy="603250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appearances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7078000-F37C-5AA7-BE64-DE048F4BB7A5}"/>
              </a:ext>
            </a:extLst>
          </p:cNvPr>
          <p:cNvCxnSpPr>
            <a:cxnSpLocks/>
          </p:cNvCxnSpPr>
          <p:nvPr/>
        </p:nvCxnSpPr>
        <p:spPr>
          <a:xfrm flipH="1" flipV="1">
            <a:off x="915029" y="4959350"/>
            <a:ext cx="1274196" cy="32067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C0F8B86-2EA9-6633-870D-EB17B5A3C8B7}"/>
              </a:ext>
            </a:extLst>
          </p:cNvPr>
          <p:cNvSpPr/>
          <p:nvPr/>
        </p:nvSpPr>
        <p:spPr>
          <a:xfrm>
            <a:off x="5664200" y="4743451"/>
            <a:ext cx="1466850" cy="709917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8C16E9B4-50F6-51F2-CB77-3DD3C3B33563}"/>
              </a:ext>
            </a:extLst>
          </p:cNvPr>
          <p:cNvSpPr/>
          <p:nvPr/>
        </p:nvSpPr>
        <p:spPr>
          <a:xfrm>
            <a:off x="7697817" y="5542268"/>
            <a:ext cx="1480302" cy="603250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affiliations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719A09B-2496-8C45-C676-C1CA1C5BCABB}"/>
              </a:ext>
            </a:extLst>
          </p:cNvPr>
          <p:cNvCxnSpPr>
            <a:cxnSpLocks/>
          </p:cNvCxnSpPr>
          <p:nvPr/>
        </p:nvCxnSpPr>
        <p:spPr>
          <a:xfrm flipH="1" flipV="1">
            <a:off x="7129589" y="5103812"/>
            <a:ext cx="1308379" cy="43845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2" name="Picture 41" descr="A white feather with arrows&#10;&#10;Description automatically generated">
            <a:extLst>
              <a:ext uri="{FF2B5EF4-FFF2-40B4-BE49-F238E27FC236}">
                <a16:creationId xmlns:a16="http://schemas.microsoft.com/office/drawing/2014/main" id="{AE59F8B1-55A8-960A-9B44-053725ADD4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08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1" grpId="0" animBg="1"/>
      <p:bldP spid="19" grpId="0" animBg="1"/>
      <p:bldP spid="23" grpId="0" animBg="1"/>
      <p:bldP spid="26" grpId="0" animBg="1"/>
      <p:bldP spid="28" grpId="0" animBg="1"/>
      <p:bldP spid="31" grpId="0" animBg="1"/>
      <p:bldP spid="32" grpId="0" animBg="1"/>
      <p:bldP spid="36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129AD-BD1D-D710-4FDA-4C77E4FFE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CCC61-3433-85E2-6ED6-4C65751FF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 descr="A black sky with white dots&#10;&#10;Description automatically generated">
            <a:extLst>
              <a:ext uri="{FF2B5EF4-FFF2-40B4-BE49-F238E27FC236}">
                <a16:creationId xmlns:a16="http://schemas.microsoft.com/office/drawing/2014/main" id="{E42BA105-332C-52FD-38A9-239082A902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50" y="-78580"/>
            <a:ext cx="12636500" cy="71080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62BA94-59AE-388D-60A7-B8BC3A72B005}"/>
              </a:ext>
            </a:extLst>
          </p:cNvPr>
          <p:cNvSpPr txBox="1"/>
          <p:nvPr/>
        </p:nvSpPr>
        <p:spPr>
          <a:xfrm>
            <a:off x="5037137" y="68760"/>
            <a:ext cx="2411413" cy="523220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 view </a:t>
            </a:r>
            <a:endParaRPr lang="en-AU" sz="28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F3CC-3F74-113F-AD54-AE630D883099}"/>
              </a:ext>
            </a:extLst>
          </p:cNvPr>
          <p:cNvSpPr txBox="1"/>
          <p:nvPr/>
        </p:nvSpPr>
        <p:spPr>
          <a:xfrm>
            <a:off x="5112589" y="483851"/>
            <a:ext cx="2239523" cy="338554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Model: iPhone 16</a:t>
            </a:r>
            <a:endParaRPr lang="en-AU" sz="16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BF2060-66A6-EF39-94F1-647206886B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0567" y="1264158"/>
            <a:ext cx="2404877" cy="543260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3992BD-1787-D72B-A8ED-5DA1EA477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43077" y="1253730"/>
            <a:ext cx="2459572" cy="5418812"/>
          </a:xfrm>
          <a:prstGeom prst="rect">
            <a:avLst/>
          </a:prstGeom>
          <a:ln>
            <a:solidFill>
              <a:schemeClr val="bg1"/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31C3976-4553-5F8C-1EFF-67AEC9C766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217616"/>
            <a:ext cx="2466822" cy="5467248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223EAD9-4A8D-0D38-6922-0C4A719804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53205" y="1227042"/>
            <a:ext cx="2454273" cy="5453458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pic>
        <p:nvPicPr>
          <p:cNvPr id="28" name="Picture 27" descr="A white feather with arrows&#10;&#10;Description automatically generated">
            <a:extLst>
              <a:ext uri="{FF2B5EF4-FFF2-40B4-BE49-F238E27FC236}">
                <a16:creationId xmlns:a16="http://schemas.microsoft.com/office/drawing/2014/main" id="{60E661B5-B85C-1244-0BBA-514225B04A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13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2CB0-0B26-D576-062E-C26FF686B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 descr="A black sky with white dots&#10;&#10;Description automatically generated">
            <a:extLst>
              <a:ext uri="{FF2B5EF4-FFF2-40B4-BE49-F238E27FC236}">
                <a16:creationId xmlns:a16="http://schemas.microsoft.com/office/drawing/2014/main" id="{5BAE93F2-FA5E-94A9-334E-05514C0FCB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76" y="-136809"/>
            <a:ext cx="12349476" cy="704182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8FAD5E-A751-6DFD-5C81-AED0EF3E67B0}"/>
              </a:ext>
            </a:extLst>
          </p:cNvPr>
          <p:cNvSpPr txBox="1"/>
          <p:nvPr/>
        </p:nvSpPr>
        <p:spPr>
          <a:xfrm>
            <a:off x="838200" y="2160668"/>
            <a:ext cx="6375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</a:t>
            </a:r>
            <a:endParaRPr lang="en-AU" sz="100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17" descr="A white feather with arrows&#10;&#10;Description automatically generated">
            <a:extLst>
              <a:ext uri="{FF2B5EF4-FFF2-40B4-BE49-F238E27FC236}">
                <a16:creationId xmlns:a16="http://schemas.microsoft.com/office/drawing/2014/main" id="{54A9C514-0138-EC5A-8CC8-B915C88826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46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EAADBF-E83B-E492-E1E9-5B96FF58C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DB3FC-1C9E-2FB9-06F8-8BE3CDF7E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 descr="A black sky with white dots&#10;&#10;Description automatically generated">
            <a:extLst>
              <a:ext uri="{FF2B5EF4-FFF2-40B4-BE49-F238E27FC236}">
                <a16:creationId xmlns:a16="http://schemas.microsoft.com/office/drawing/2014/main" id="{F800C2E9-ABC5-C9CB-EC8A-3AB802A4B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76" y="-136809"/>
            <a:ext cx="12349476" cy="704182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ED92A2-4FF4-A875-4D83-B1C3A7BA840F}"/>
              </a:ext>
            </a:extLst>
          </p:cNvPr>
          <p:cNvSpPr txBox="1"/>
          <p:nvPr/>
        </p:nvSpPr>
        <p:spPr>
          <a:xfrm>
            <a:off x="838200" y="2160668"/>
            <a:ext cx="86423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LEGISLATION </a:t>
            </a:r>
            <a:endParaRPr lang="en-AU" sz="100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17" descr="A white feather with arrows&#10;&#10;Description automatically generated">
            <a:extLst>
              <a:ext uri="{FF2B5EF4-FFF2-40B4-BE49-F238E27FC236}">
                <a16:creationId xmlns:a16="http://schemas.microsoft.com/office/drawing/2014/main" id="{E21AE24D-C272-B330-4F45-7F8A25639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80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72638-F72C-4DF2-6D65-B9BD5E645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ack sky with white dots&#10;&#10;Description automatically generated">
            <a:extLst>
              <a:ext uri="{FF2B5EF4-FFF2-40B4-BE49-F238E27FC236}">
                <a16:creationId xmlns:a16="http://schemas.microsoft.com/office/drawing/2014/main" id="{BE1A838A-50D6-BD4A-B3CB-CF2EB677B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738" y="-91912"/>
            <a:ext cx="12349476" cy="7041823"/>
          </a:xfr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E800EA2-2CE3-AFA5-6CB8-26E059FDF07F}"/>
              </a:ext>
            </a:extLst>
          </p:cNvPr>
          <p:cNvSpPr/>
          <p:nvPr/>
        </p:nvSpPr>
        <p:spPr>
          <a:xfrm>
            <a:off x="727868" y="1473199"/>
            <a:ext cx="2660650" cy="2425700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1 </a:t>
            </a:r>
          </a:p>
          <a:p>
            <a:pPr algn="ctr"/>
            <a:endParaRPr lang="en-US" dirty="0"/>
          </a:p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Open and transparent management of personal information</a:t>
            </a: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endParaRPr lang="en-A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raphic 8" descr="Badge Tick1 with solid fill">
            <a:extLst>
              <a:ext uri="{FF2B5EF4-FFF2-40B4-BE49-F238E27FC236}">
                <a16:creationId xmlns:a16="http://schemas.microsoft.com/office/drawing/2014/main" id="{48600445-6A5E-E487-2E22-E2EE10C83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8543" y="3000376"/>
            <a:ext cx="659300" cy="659300"/>
          </a:xfrm>
          <a:prstGeom prst="rect">
            <a:avLst/>
          </a:prstGeom>
        </p:spPr>
      </p:pic>
      <p:pic>
        <p:nvPicPr>
          <p:cNvPr id="14" name="Picture 13" descr="A white feather with arrows&#10;&#10;Description automatically generated">
            <a:extLst>
              <a:ext uri="{FF2B5EF4-FFF2-40B4-BE49-F238E27FC236}">
                <a16:creationId xmlns:a16="http://schemas.microsoft.com/office/drawing/2014/main" id="{0238B97E-292D-77B1-C0AB-47683A5617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0C7808E-3F0E-EF7E-7018-0B3D9A79469A}"/>
              </a:ext>
            </a:extLst>
          </p:cNvPr>
          <p:cNvSpPr/>
          <p:nvPr/>
        </p:nvSpPr>
        <p:spPr>
          <a:xfrm>
            <a:off x="4765675" y="1473199"/>
            <a:ext cx="2660650" cy="2425700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8 </a:t>
            </a:r>
          </a:p>
          <a:p>
            <a:pPr algn="ctr"/>
            <a:endParaRPr lang="en-US" dirty="0"/>
          </a:p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Cross-border disclosure of personal information </a:t>
            </a: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endParaRPr lang="en-A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Graphic 15" descr="Badge Tick1 with solid fill">
            <a:extLst>
              <a:ext uri="{FF2B5EF4-FFF2-40B4-BE49-F238E27FC236}">
                <a16:creationId xmlns:a16="http://schemas.microsoft.com/office/drawing/2014/main" id="{547203AF-D310-ADD6-B816-2DF62E25AD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66350" y="3000376"/>
            <a:ext cx="659300" cy="659300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549BB90-8BC5-DCA8-3963-E3D8001B6802}"/>
              </a:ext>
            </a:extLst>
          </p:cNvPr>
          <p:cNvSpPr/>
          <p:nvPr/>
        </p:nvSpPr>
        <p:spPr>
          <a:xfrm>
            <a:off x="8803482" y="1473199"/>
            <a:ext cx="2660650" cy="2425700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 11</a:t>
            </a:r>
          </a:p>
          <a:p>
            <a:pPr algn="ctr"/>
            <a:endParaRPr lang="en-US" dirty="0"/>
          </a:p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Security of personal information </a:t>
            </a: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endParaRPr lang="en-A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Graphic 18" descr="Badge Tick1 with solid fill">
            <a:extLst>
              <a:ext uri="{FF2B5EF4-FFF2-40B4-BE49-F238E27FC236}">
                <a16:creationId xmlns:a16="http://schemas.microsoft.com/office/drawing/2014/main" id="{672618A9-5623-8373-677F-A49F3D3272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04157" y="3000376"/>
            <a:ext cx="659300" cy="6593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C33F54F-2C05-AB92-89EF-F9C04A57B32F}"/>
              </a:ext>
            </a:extLst>
          </p:cNvPr>
          <p:cNvSpPr/>
          <p:nvPr/>
        </p:nvSpPr>
        <p:spPr>
          <a:xfrm>
            <a:off x="746675" y="4213226"/>
            <a:ext cx="2660650" cy="2425700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 12</a:t>
            </a:r>
          </a:p>
          <a:p>
            <a:pPr algn="ctr"/>
            <a:endParaRPr lang="en-US" dirty="0"/>
          </a:p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Access to personal information</a:t>
            </a: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endParaRPr lang="en-A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Graphic 20" descr="Badge Tick1 with solid fill">
            <a:extLst>
              <a:ext uri="{FF2B5EF4-FFF2-40B4-BE49-F238E27FC236}">
                <a16:creationId xmlns:a16="http://schemas.microsoft.com/office/drawing/2014/main" id="{3E55B13B-F263-57AF-4E7F-DA5E343069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8543" y="5743576"/>
            <a:ext cx="659300" cy="659300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0975FD3-B356-C7A4-EB6D-14F2CCD4307B}"/>
              </a:ext>
            </a:extLst>
          </p:cNvPr>
          <p:cNvSpPr/>
          <p:nvPr/>
        </p:nvSpPr>
        <p:spPr>
          <a:xfrm>
            <a:off x="4765675" y="4213226"/>
            <a:ext cx="2660650" cy="2425700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 13</a:t>
            </a:r>
          </a:p>
          <a:p>
            <a:pPr algn="ctr"/>
            <a:endParaRPr lang="en-US" dirty="0"/>
          </a:p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Correction of personal information</a:t>
            </a: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endParaRPr lang="en-A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Graphic 22" descr="Badge Tick1 with solid fill">
            <a:extLst>
              <a:ext uri="{FF2B5EF4-FFF2-40B4-BE49-F238E27FC236}">
                <a16:creationId xmlns:a16="http://schemas.microsoft.com/office/drawing/2014/main" id="{358349B3-FB34-860E-E31C-27787729C1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66350" y="5730876"/>
            <a:ext cx="659300" cy="659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29F8B96-D6EA-4F29-69A7-FA2ED6313903}"/>
              </a:ext>
            </a:extLst>
          </p:cNvPr>
          <p:cNvSpPr txBox="1"/>
          <p:nvPr/>
        </p:nvSpPr>
        <p:spPr>
          <a:xfrm>
            <a:off x="4010268" y="265610"/>
            <a:ext cx="4830763" cy="523220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Australian Privacy Principles </a:t>
            </a:r>
            <a:endParaRPr lang="en-AU" sz="28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79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 animBg="1"/>
      <p:bldP spid="17" grpId="0" animBg="1"/>
      <p:bldP spid="20" grpId="0" animBg="1"/>
      <p:bldP spid="2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543FD6-D329-084C-89F5-B88611BDB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D96E9-0AE4-41CC-524C-74BADFA5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 descr="A black sky with white dots&#10;&#10;Description automatically generated">
            <a:extLst>
              <a:ext uri="{FF2B5EF4-FFF2-40B4-BE49-F238E27FC236}">
                <a16:creationId xmlns:a16="http://schemas.microsoft.com/office/drawing/2014/main" id="{6C002EB6-38E4-3ED7-5A86-E69B9E63F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76" y="-136809"/>
            <a:ext cx="12349476" cy="7041823"/>
          </a:xfrm>
        </p:spPr>
      </p:pic>
      <p:pic>
        <p:nvPicPr>
          <p:cNvPr id="18" name="Picture 17" descr="A white feather with arrows&#10;&#10;Description automatically generated">
            <a:extLst>
              <a:ext uri="{FF2B5EF4-FFF2-40B4-BE49-F238E27FC236}">
                <a16:creationId xmlns:a16="http://schemas.microsoft.com/office/drawing/2014/main" id="{9B72097F-DEDE-BD6F-9E52-3FC3E376C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716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15CCAA-07BA-8503-66CB-A393CDA00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A yellow text on a black background&#10;&#10;Description automatically generated">
            <a:extLst>
              <a:ext uri="{FF2B5EF4-FFF2-40B4-BE49-F238E27FC236}">
                <a16:creationId xmlns:a16="http://schemas.microsoft.com/office/drawing/2014/main" id="{576071C1-509A-F67F-AB5A-B53D536CAD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" b="2143"/>
          <a:stretch/>
        </p:blipFill>
        <p:spPr>
          <a:xfrm>
            <a:off x="-1504" y="1282"/>
            <a:ext cx="12191980" cy="685671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7A3712A-4A6B-7B77-D843-EE497B77BA4A}"/>
              </a:ext>
            </a:extLst>
          </p:cNvPr>
          <p:cNvSpPr/>
          <p:nvPr/>
        </p:nvSpPr>
        <p:spPr>
          <a:xfrm>
            <a:off x="107950" y="292100"/>
            <a:ext cx="1701800" cy="6502400"/>
          </a:xfrm>
          <a:prstGeom prst="rect">
            <a:avLst/>
          </a:prstGeom>
          <a:noFill/>
          <a:ln>
            <a:solidFill>
              <a:srgbClr val="00FFFF"/>
            </a:solidFill>
          </a:ln>
          <a:effectLst>
            <a:glow rad="38100">
              <a:srgbClr val="00FFFF">
                <a:alpha val="6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8F229B6-99DD-5024-3531-F3A12AF90E11}"/>
              </a:ext>
            </a:extLst>
          </p:cNvPr>
          <p:cNvSpPr/>
          <p:nvPr/>
        </p:nvSpPr>
        <p:spPr>
          <a:xfrm>
            <a:off x="2844800" y="2413000"/>
            <a:ext cx="2501900" cy="1562100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side nav bar to locate all sections very easy as users can read quicker if elements are in a vertical display  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7B6134C6-460E-C52F-D60E-6980888FA706}"/>
              </a:ext>
            </a:extLst>
          </p:cNvPr>
          <p:cNvSpPr/>
          <p:nvPr/>
        </p:nvSpPr>
        <p:spPr>
          <a:xfrm>
            <a:off x="2038350" y="2997200"/>
            <a:ext cx="676275" cy="393700"/>
          </a:xfrm>
          <a:prstGeom prst="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2" name="Picture 21" descr="A white feather with arrows&#10;&#10;Description automatically generated">
            <a:extLst>
              <a:ext uri="{FF2B5EF4-FFF2-40B4-BE49-F238E27FC236}">
                <a16:creationId xmlns:a16="http://schemas.microsoft.com/office/drawing/2014/main" id="{64BCCFB5-ECE1-9D8B-A05D-D6E41B4A11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6544533-2088-D048-9CB6-B90E9CFAD586}"/>
              </a:ext>
            </a:extLst>
          </p:cNvPr>
          <p:cNvSpPr/>
          <p:nvPr/>
        </p:nvSpPr>
        <p:spPr>
          <a:xfrm>
            <a:off x="2922587" y="4418959"/>
            <a:ext cx="1447800" cy="393701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 Contrast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4ACA739-8463-B60A-CF86-B25099ADBD2F}"/>
              </a:ext>
            </a:extLst>
          </p:cNvPr>
          <p:cNvSpPr/>
          <p:nvPr/>
        </p:nvSpPr>
        <p:spPr>
          <a:xfrm>
            <a:off x="190500" y="1479550"/>
            <a:ext cx="1073150" cy="345440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F872D17-AE5D-1820-A1B6-B0E784D2DE8F}"/>
              </a:ext>
            </a:extLst>
          </p:cNvPr>
          <p:cNvCxnSpPr>
            <a:cxnSpLocks/>
          </p:cNvCxnSpPr>
          <p:nvPr/>
        </p:nvCxnSpPr>
        <p:spPr>
          <a:xfrm flipH="1" flipV="1">
            <a:off x="1473200" y="3543300"/>
            <a:ext cx="1447873" cy="107250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15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8" grpId="0" animBg="1"/>
      <p:bldP spid="24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E218-2627-89FC-724A-35442C26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4286D-51AB-9E87-4899-FF620C56E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6" descr="A yellow text on a black background&#10;&#10;Description automatically generated">
            <a:extLst>
              <a:ext uri="{FF2B5EF4-FFF2-40B4-BE49-F238E27FC236}">
                <a16:creationId xmlns:a16="http://schemas.microsoft.com/office/drawing/2014/main" id="{A43CD025-3998-4C91-4EF0-FCF8B7067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" b="2143"/>
          <a:stretch/>
        </p:blipFill>
        <p:spPr>
          <a:xfrm>
            <a:off x="-1504" y="1282"/>
            <a:ext cx="12191980" cy="6856718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4A58973-BE24-05A7-0D63-5049A56B58D2}"/>
              </a:ext>
            </a:extLst>
          </p:cNvPr>
          <p:cNvSpPr/>
          <p:nvPr/>
        </p:nvSpPr>
        <p:spPr>
          <a:xfrm>
            <a:off x="1981200" y="681037"/>
            <a:ext cx="9779000" cy="5205413"/>
          </a:xfrm>
          <a:prstGeom prst="roundRect">
            <a:avLst/>
          </a:prstGeom>
          <a:noFill/>
          <a:ln>
            <a:solidFill>
              <a:srgbClr val="00FFFF"/>
            </a:solidFill>
          </a:ln>
          <a:effectLst>
            <a:glow rad="63500">
              <a:srgbClr val="00FFFF">
                <a:alpha val="6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E5248D2-3BDC-3235-1FE7-09711E0D6EA1}"/>
              </a:ext>
            </a:extLst>
          </p:cNvPr>
          <p:cNvSpPr/>
          <p:nvPr/>
        </p:nvSpPr>
        <p:spPr>
          <a:xfrm>
            <a:off x="6172200" y="971550"/>
            <a:ext cx="1079500" cy="527050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CTA video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A white feather with arrows&#10;&#10;Description automatically generated">
            <a:extLst>
              <a:ext uri="{FF2B5EF4-FFF2-40B4-BE49-F238E27FC236}">
                <a16:creationId xmlns:a16="http://schemas.microsoft.com/office/drawing/2014/main" id="{972AFD07-4F03-7F1A-C0AA-44A2CE3294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6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 descr="A screenshot of a video game&#10;&#10;Description automatically generated">
            <a:extLst>
              <a:ext uri="{FF2B5EF4-FFF2-40B4-BE49-F238E27FC236}">
                <a16:creationId xmlns:a16="http://schemas.microsoft.com/office/drawing/2014/main" id="{AF85B6A7-C169-8C55-27A0-A1B8178CA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3068"/>
          <a:stretch/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3573DDF-CF90-8F94-7421-22B808F2A812}"/>
              </a:ext>
            </a:extLst>
          </p:cNvPr>
          <p:cNvSpPr/>
          <p:nvPr/>
        </p:nvSpPr>
        <p:spPr>
          <a:xfrm>
            <a:off x="3092450" y="1168400"/>
            <a:ext cx="2520950" cy="1955800"/>
          </a:xfrm>
          <a:prstGeom prst="roundRect">
            <a:avLst/>
          </a:prstGeom>
          <a:noFill/>
          <a:ln>
            <a:solidFill>
              <a:srgbClr val="00FFFF"/>
            </a:solidFill>
          </a:ln>
          <a:effectLst>
            <a:glow rad="63500">
              <a:srgbClr val="00FFFF">
                <a:alpha val="6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EA52DD7-FA7C-CC80-3353-481A9B34E4C1}"/>
              </a:ext>
            </a:extLst>
          </p:cNvPr>
          <p:cNvSpPr/>
          <p:nvPr/>
        </p:nvSpPr>
        <p:spPr>
          <a:xfrm>
            <a:off x="171331" y="1104900"/>
            <a:ext cx="1974969" cy="762000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to access all section when going back to home 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BC5CDE6-FC0F-D354-B077-042BCC070D0B}"/>
              </a:ext>
            </a:extLst>
          </p:cNvPr>
          <p:cNvSpPr/>
          <p:nvPr/>
        </p:nvSpPr>
        <p:spPr>
          <a:xfrm>
            <a:off x="2336800" y="1263650"/>
            <a:ext cx="590550" cy="40640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bg1"/>
              </a:solidFill>
            </a:endParaRPr>
          </a:p>
        </p:txBody>
      </p:sp>
      <p:pic>
        <p:nvPicPr>
          <p:cNvPr id="26" name="Picture 25" descr="A white feather with arrows&#10;&#10;Description automatically generated">
            <a:extLst>
              <a:ext uri="{FF2B5EF4-FFF2-40B4-BE49-F238E27FC236}">
                <a16:creationId xmlns:a16="http://schemas.microsoft.com/office/drawing/2014/main" id="{0003801E-9FAB-7582-FB35-A8956A0F5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7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D245459-FED1-B329-BD57-2C23FCB18A65}"/>
              </a:ext>
            </a:extLst>
          </p:cNvPr>
          <p:cNvSpPr/>
          <p:nvPr/>
        </p:nvSpPr>
        <p:spPr>
          <a:xfrm>
            <a:off x="4521200" y="2349500"/>
            <a:ext cx="5124450" cy="4235450"/>
          </a:xfrm>
          <a:prstGeom prst="roundRect">
            <a:avLst/>
          </a:prstGeom>
          <a:noFill/>
          <a:ln>
            <a:solidFill>
              <a:srgbClr val="00FFFF"/>
            </a:solidFill>
          </a:ln>
          <a:effectLst>
            <a:glow rad="63500">
              <a:srgbClr val="00FFFF">
                <a:alpha val="6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AD37D57-3881-31F4-DEC0-65B58C7AD8E1}"/>
              </a:ext>
            </a:extLst>
          </p:cNvPr>
          <p:cNvSpPr/>
          <p:nvPr/>
        </p:nvSpPr>
        <p:spPr>
          <a:xfrm>
            <a:off x="1879600" y="3908425"/>
            <a:ext cx="1600200" cy="765175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 Crawling letters animation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D7EEC9B-1662-61DA-5119-4D73C37E561E}"/>
              </a:ext>
            </a:extLst>
          </p:cNvPr>
          <p:cNvCxnSpPr>
            <a:cxnSpLocks/>
          </p:cNvCxnSpPr>
          <p:nvPr/>
        </p:nvCxnSpPr>
        <p:spPr>
          <a:xfrm>
            <a:off x="3479800" y="4311650"/>
            <a:ext cx="7937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4ADC453-955D-CC55-7D11-859496675429}"/>
              </a:ext>
            </a:extLst>
          </p:cNvPr>
          <p:cNvSpPr/>
          <p:nvPr/>
        </p:nvSpPr>
        <p:spPr>
          <a:xfrm>
            <a:off x="5826124" y="82550"/>
            <a:ext cx="1981200" cy="596900"/>
          </a:xfrm>
          <a:prstGeom prst="roundRect">
            <a:avLst/>
          </a:prstGeom>
          <a:solidFill>
            <a:srgbClr val="0000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about.php</a:t>
            </a:r>
            <a:endParaRPr lang="en-AU" sz="14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49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group of movie covers&#10;&#10;Description automatically generated">
            <a:extLst>
              <a:ext uri="{FF2B5EF4-FFF2-40B4-BE49-F238E27FC236}">
                <a16:creationId xmlns:a16="http://schemas.microsoft.com/office/drawing/2014/main" id="{CA5FE81A-3898-E6BD-F633-A439788116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white feather with arrows&#10;&#10;Description automatically generated">
            <a:extLst>
              <a:ext uri="{FF2B5EF4-FFF2-40B4-BE49-F238E27FC236}">
                <a16:creationId xmlns:a16="http://schemas.microsoft.com/office/drawing/2014/main" id="{A5957535-1AEF-379E-B3CA-C9CB28E709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8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1CEFDFE-1156-C582-145F-8B52F1B9B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6" r="-2" b="-2"/>
          <a:stretch/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A6E104A-6CB8-207F-CA0E-68E11E786209}"/>
              </a:ext>
            </a:extLst>
          </p:cNvPr>
          <p:cNvSpPr/>
          <p:nvPr/>
        </p:nvSpPr>
        <p:spPr>
          <a:xfrm>
            <a:off x="8712200" y="2413000"/>
            <a:ext cx="2019300" cy="2241550"/>
          </a:xfrm>
          <a:prstGeom prst="roundRect">
            <a:avLst/>
          </a:prstGeom>
          <a:noFill/>
          <a:ln>
            <a:solidFill>
              <a:srgbClr val="00FFFF"/>
            </a:solidFill>
          </a:ln>
          <a:effectLst>
            <a:glow rad="63500">
              <a:srgbClr val="00FFFF">
                <a:alpha val="6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013F280-C732-8759-0619-EBE1C7377DFA}"/>
              </a:ext>
            </a:extLst>
          </p:cNvPr>
          <p:cNvSpPr/>
          <p:nvPr/>
        </p:nvSpPr>
        <p:spPr>
          <a:xfrm>
            <a:off x="7864474" y="4654550"/>
            <a:ext cx="2708275" cy="1955800"/>
          </a:xfrm>
          <a:prstGeom prst="roundRect">
            <a:avLst/>
          </a:prstGeom>
          <a:noFill/>
          <a:ln>
            <a:solidFill>
              <a:srgbClr val="00FFFF"/>
            </a:solidFill>
          </a:ln>
          <a:effectLst>
            <a:glow rad="63500">
              <a:srgbClr val="00FFFF">
                <a:alpha val="6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FAB637A-087A-C9A1-D1F2-C0FB653A7043}"/>
              </a:ext>
            </a:extLst>
          </p:cNvPr>
          <p:cNvCxnSpPr/>
          <p:nvPr/>
        </p:nvCxnSpPr>
        <p:spPr>
          <a:xfrm>
            <a:off x="6489700" y="3117850"/>
            <a:ext cx="19812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775657D-2715-2DCF-3AD9-8730686D213F}"/>
              </a:ext>
            </a:extLst>
          </p:cNvPr>
          <p:cNvCxnSpPr>
            <a:cxnSpLocks/>
          </p:cNvCxnSpPr>
          <p:nvPr/>
        </p:nvCxnSpPr>
        <p:spPr>
          <a:xfrm>
            <a:off x="6489700" y="3124200"/>
            <a:ext cx="1374774" cy="137160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white feather with arrows&#10;&#10;Description automatically generated">
            <a:extLst>
              <a:ext uri="{FF2B5EF4-FFF2-40B4-BE49-F238E27FC236}">
                <a16:creationId xmlns:a16="http://schemas.microsoft.com/office/drawing/2014/main" id="{59A6D766-B6F7-F074-14A2-4DB59AA4C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B74418F-DF06-BFD0-98E6-F5B0C672F60F}"/>
              </a:ext>
            </a:extLst>
          </p:cNvPr>
          <p:cNvSpPr/>
          <p:nvPr/>
        </p:nvSpPr>
        <p:spPr>
          <a:xfrm>
            <a:off x="5826124" y="292100"/>
            <a:ext cx="1981200" cy="596900"/>
          </a:xfrm>
          <a:prstGeom prst="roundRect">
            <a:avLst/>
          </a:prstGeom>
          <a:solidFill>
            <a:srgbClr val="000000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movieDetails.php</a:t>
            </a:r>
            <a:endParaRPr lang="en-AU" sz="14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581DDD-2769-5227-8605-0BC3D2E80279}"/>
              </a:ext>
            </a:extLst>
          </p:cNvPr>
          <p:cNvSpPr/>
          <p:nvPr/>
        </p:nvSpPr>
        <p:spPr>
          <a:xfrm>
            <a:off x="5410200" y="2854325"/>
            <a:ext cx="1079500" cy="527050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4879674-C35C-BC3C-B6C4-8E344657172A}"/>
              </a:ext>
            </a:extLst>
          </p:cNvPr>
          <p:cNvSpPr/>
          <p:nvPr/>
        </p:nvSpPr>
        <p:spPr>
          <a:xfrm>
            <a:off x="1593850" y="727075"/>
            <a:ext cx="1600200" cy="765175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 Image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3FF2A34-63DC-20B1-DC34-6BF4B5BBCA8B}"/>
              </a:ext>
            </a:extLst>
          </p:cNvPr>
          <p:cNvSpPr/>
          <p:nvPr/>
        </p:nvSpPr>
        <p:spPr>
          <a:xfrm>
            <a:off x="3962638" y="727075"/>
            <a:ext cx="1009650" cy="1003300"/>
          </a:xfrm>
          <a:prstGeom prst="roundRect">
            <a:avLst/>
          </a:prstGeom>
          <a:noFill/>
          <a:ln>
            <a:solidFill>
              <a:srgbClr val="00FFFF"/>
            </a:solidFill>
          </a:ln>
          <a:effectLst>
            <a:glow rad="63500">
              <a:srgbClr val="00FFFF">
                <a:alpha val="6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E27717-A651-A55F-0C11-772DD72DCE13}"/>
              </a:ext>
            </a:extLst>
          </p:cNvPr>
          <p:cNvCxnSpPr>
            <a:cxnSpLocks/>
          </p:cNvCxnSpPr>
          <p:nvPr/>
        </p:nvCxnSpPr>
        <p:spPr>
          <a:xfrm>
            <a:off x="3194050" y="1123950"/>
            <a:ext cx="6286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C3E9FBF-B90E-7C88-7977-FFA7FDBECE80}"/>
              </a:ext>
            </a:extLst>
          </p:cNvPr>
          <p:cNvSpPr/>
          <p:nvPr/>
        </p:nvSpPr>
        <p:spPr>
          <a:xfrm>
            <a:off x="793750" y="3533775"/>
            <a:ext cx="1600200" cy="765175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Subtitle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2CC7DFB-C630-B5FB-3523-EFBF57DA57DF}"/>
              </a:ext>
            </a:extLst>
          </p:cNvPr>
          <p:cNvSpPr/>
          <p:nvPr/>
        </p:nvSpPr>
        <p:spPr>
          <a:xfrm>
            <a:off x="3429000" y="3619499"/>
            <a:ext cx="1727200" cy="765176"/>
          </a:xfrm>
          <a:prstGeom prst="roundRect">
            <a:avLst/>
          </a:prstGeom>
          <a:noFill/>
          <a:ln>
            <a:solidFill>
              <a:srgbClr val="00FFFF"/>
            </a:solidFill>
          </a:ln>
          <a:effectLst>
            <a:glow rad="63500">
              <a:srgbClr val="00FFFF">
                <a:alpha val="6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7C648A6-BB70-2D17-3F66-FE30940A93FF}"/>
              </a:ext>
            </a:extLst>
          </p:cNvPr>
          <p:cNvCxnSpPr>
            <a:cxnSpLocks/>
          </p:cNvCxnSpPr>
          <p:nvPr/>
        </p:nvCxnSpPr>
        <p:spPr>
          <a:xfrm>
            <a:off x="2393950" y="3917950"/>
            <a:ext cx="90170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A801A05-957D-2277-CB6F-12C8F8E1536E}"/>
              </a:ext>
            </a:extLst>
          </p:cNvPr>
          <p:cNvSpPr/>
          <p:nvPr/>
        </p:nvSpPr>
        <p:spPr>
          <a:xfrm>
            <a:off x="3429000" y="4298950"/>
            <a:ext cx="3822700" cy="2193924"/>
          </a:xfrm>
          <a:prstGeom prst="roundRect">
            <a:avLst/>
          </a:prstGeom>
          <a:noFill/>
          <a:ln>
            <a:solidFill>
              <a:srgbClr val="00FFFF"/>
            </a:solidFill>
          </a:ln>
          <a:effectLst>
            <a:glow rad="63500">
              <a:srgbClr val="00FFFF">
                <a:alpha val="6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05A0389-A8DD-E61F-3D16-B636C38067DC}"/>
              </a:ext>
            </a:extLst>
          </p:cNvPr>
          <p:cNvSpPr/>
          <p:nvPr/>
        </p:nvSpPr>
        <p:spPr>
          <a:xfrm>
            <a:off x="1009649" y="4879974"/>
            <a:ext cx="1600200" cy="765175"/>
          </a:xfrm>
          <a:prstGeom prst="roundRect">
            <a:avLst/>
          </a:prstGeom>
          <a:solidFill>
            <a:srgbClr val="000000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Synopsis 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6956B55-1571-3FFE-4B86-770DC09A0310}"/>
              </a:ext>
            </a:extLst>
          </p:cNvPr>
          <p:cNvCxnSpPr>
            <a:cxnSpLocks/>
          </p:cNvCxnSpPr>
          <p:nvPr/>
        </p:nvCxnSpPr>
        <p:spPr>
          <a:xfrm>
            <a:off x="2609849" y="5224461"/>
            <a:ext cx="685801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942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3" grpId="0" animBg="1"/>
      <p:bldP spid="14" grpId="0" animBg="1"/>
      <p:bldP spid="19" grpId="0" animBg="1"/>
      <p:bldP spid="20" grpId="0" animBg="1"/>
      <p:bldP spid="23" grpId="0" animBg="1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38105-F898-A5B1-7C2F-744E936D5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Content Placeholder 4" descr="A black sky with white dots&#10;&#10;Description automatically generated">
            <a:extLst>
              <a:ext uri="{FF2B5EF4-FFF2-40B4-BE49-F238E27FC236}">
                <a16:creationId xmlns:a16="http://schemas.microsoft.com/office/drawing/2014/main" id="{586460D8-3887-3510-0377-CC529EC0F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50" y="-78580"/>
            <a:ext cx="12636500" cy="71080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D4F253-04C3-6AB2-68BC-867260F53A81}"/>
              </a:ext>
            </a:extLst>
          </p:cNvPr>
          <p:cNvSpPr txBox="1"/>
          <p:nvPr/>
        </p:nvSpPr>
        <p:spPr>
          <a:xfrm>
            <a:off x="5037137" y="68760"/>
            <a:ext cx="2411413" cy="523220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 view </a:t>
            </a:r>
            <a:endParaRPr lang="en-AU" sz="28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F37F5-8E7C-B222-F242-15D9CE7BDE2D}"/>
              </a:ext>
            </a:extLst>
          </p:cNvPr>
          <p:cNvSpPr txBox="1"/>
          <p:nvPr/>
        </p:nvSpPr>
        <p:spPr>
          <a:xfrm>
            <a:off x="5112589" y="483851"/>
            <a:ext cx="2239523" cy="338554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Model: iPhone 16</a:t>
            </a:r>
            <a:endParaRPr lang="en-AU" sz="160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 descr="A screen shot of a movie&#10;&#10;Description automatically generated">
            <a:extLst>
              <a:ext uri="{FF2B5EF4-FFF2-40B4-BE49-F238E27FC236}">
                <a16:creationId xmlns:a16="http://schemas.microsoft.com/office/drawing/2014/main" id="{AB3220EF-369F-A96C-FF2C-1FBAE2F262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16" y="1273307"/>
            <a:ext cx="2470150" cy="543260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pic>
        <p:nvPicPr>
          <p:cNvPr id="11" name="Picture 10" descr="A screen shot of a movie&#10;&#10;Description automatically generated">
            <a:extLst>
              <a:ext uri="{FF2B5EF4-FFF2-40B4-BE49-F238E27FC236}">
                <a16:creationId xmlns:a16="http://schemas.microsoft.com/office/drawing/2014/main" id="{B393A3DA-8316-7175-DB54-27C1DE74FB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488" y="1314848"/>
            <a:ext cx="2470151" cy="5418812"/>
          </a:xfrm>
          <a:prstGeom prst="rect">
            <a:avLst/>
          </a:prstGeom>
          <a:ln>
            <a:solidFill>
              <a:schemeClr val="bg1"/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41FDD7E-42B3-0D06-D345-DDBDCA51D0D2}"/>
              </a:ext>
            </a:extLst>
          </p:cNvPr>
          <p:cNvSpPr/>
          <p:nvPr/>
        </p:nvSpPr>
        <p:spPr>
          <a:xfrm>
            <a:off x="1586821" y="288588"/>
            <a:ext cx="2039937" cy="402907"/>
          </a:xfrm>
          <a:prstGeom prst="roundRect">
            <a:avLst/>
          </a:prstGeom>
          <a:solidFill>
            <a:srgbClr val="000000"/>
          </a:solidFill>
          <a:ln>
            <a:solidFill>
              <a:srgbClr val="FFFF00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Responsive Nav Bar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48B51B8-8E0E-6A4F-1138-3CD205EEF859}"/>
              </a:ext>
            </a:extLst>
          </p:cNvPr>
          <p:cNvSpPr/>
          <p:nvPr/>
        </p:nvSpPr>
        <p:spPr>
          <a:xfrm>
            <a:off x="394965" y="1213637"/>
            <a:ext cx="564386" cy="60325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57EBCD1-A2C7-7349-9F15-0CA69FFF367A}"/>
              </a:ext>
            </a:extLst>
          </p:cNvPr>
          <p:cNvSpPr/>
          <p:nvPr/>
        </p:nvSpPr>
        <p:spPr>
          <a:xfrm>
            <a:off x="3066798" y="1181100"/>
            <a:ext cx="2775202" cy="294640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DA31F7-4E5E-6AB0-DDE6-9F210F9D1EB3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677158" y="699830"/>
            <a:ext cx="1946406" cy="51380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E5D103-F62B-F39D-2DB6-923386C89B26}"/>
              </a:ext>
            </a:extLst>
          </p:cNvPr>
          <p:cNvCxnSpPr>
            <a:cxnSpLocks/>
            <a:stCxn id="18" idx="0"/>
          </p:cNvCxnSpPr>
          <p:nvPr/>
        </p:nvCxnSpPr>
        <p:spPr>
          <a:xfrm flipH="1" flipV="1">
            <a:off x="2624081" y="699830"/>
            <a:ext cx="1830318" cy="48127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cover of a movie&#10;&#10;Description automatically generated">
            <a:extLst>
              <a:ext uri="{FF2B5EF4-FFF2-40B4-BE49-F238E27FC236}">
                <a16:creationId xmlns:a16="http://schemas.microsoft.com/office/drawing/2014/main" id="{BD19D35E-FFA2-2F40-E348-CEE9192BA8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9431" y="1266412"/>
            <a:ext cx="2564166" cy="5467248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pic>
        <p:nvPicPr>
          <p:cNvPr id="27" name="Picture 26" descr="A screenshot of a movie&#10;&#10;Description automatically generated">
            <a:extLst>
              <a:ext uri="{FF2B5EF4-FFF2-40B4-BE49-F238E27FC236}">
                <a16:creationId xmlns:a16="http://schemas.microsoft.com/office/drawing/2014/main" id="{9835D3F6-54C7-9F05-C17E-E1BF0C7C95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389" y="1273307"/>
            <a:ext cx="2507186" cy="5453458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glow rad="139700">
              <a:srgbClr val="00FFFF">
                <a:alpha val="40000"/>
              </a:srgbClr>
            </a:glow>
          </a:effectLst>
        </p:spPr>
      </p:pic>
      <p:pic>
        <p:nvPicPr>
          <p:cNvPr id="28" name="Picture 27" descr="A white feather with arrows&#10;&#10;Description automatically generated">
            <a:extLst>
              <a:ext uri="{FF2B5EF4-FFF2-40B4-BE49-F238E27FC236}">
                <a16:creationId xmlns:a16="http://schemas.microsoft.com/office/drawing/2014/main" id="{A8865355-4811-E888-64AF-F6F7E316572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32" y="5899150"/>
            <a:ext cx="476541" cy="59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56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227</Words>
  <Application>Microsoft Office PowerPoint</Application>
  <PresentationFormat>Widescreen</PresentationFormat>
  <Paragraphs>60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Consolas</vt:lpstr>
      <vt:lpstr>Office Theme</vt:lpstr>
      <vt:lpstr>Star Wars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Felipe Martin Iglesias Garcia</dc:creator>
  <cp:lastModifiedBy>Felipe Martin Iglesias Garcia</cp:lastModifiedBy>
  <cp:revision>8</cp:revision>
  <dcterms:created xsi:type="dcterms:W3CDTF">2025-01-14T09:33:55Z</dcterms:created>
  <dcterms:modified xsi:type="dcterms:W3CDTF">2025-03-28T03:00:23Z</dcterms:modified>
</cp:coreProperties>
</file>

<file path=docProps/thumbnail.jpeg>
</file>